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umios Brush" charset="1" panose="000000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Medium" charset="1" panose="00000600000000000000"/>
      <p:regular r:id="rId15"/>
    </p:embeddedFont>
    <p:embeddedFont>
      <p:font typeface="Montserrat Light" charset="1" panose="000004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9.jpeg" Type="http://schemas.openxmlformats.org/officeDocument/2006/relationships/image"/><Relationship Id="rId5" Target="../media/image14.jpeg" Type="http://schemas.openxmlformats.org/officeDocument/2006/relationships/image"/><Relationship Id="rId6" Target="../media/image20.png" Type="http://schemas.openxmlformats.org/officeDocument/2006/relationships/image"/><Relationship Id="rId7" Target="../media/image6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9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jpe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30733" y="7229337"/>
            <a:ext cx="4489555" cy="3740771"/>
          </a:xfrm>
          <a:custGeom>
            <a:avLst/>
            <a:gdLst/>
            <a:ahLst/>
            <a:cxnLst/>
            <a:rect r="r" b="b" t="t" l="l"/>
            <a:pathLst>
              <a:path h="3740771" w="4489555">
                <a:moveTo>
                  <a:pt x="0" y="0"/>
                </a:moveTo>
                <a:lnTo>
                  <a:pt x="4489555" y="0"/>
                </a:lnTo>
                <a:lnTo>
                  <a:pt x="4489555" y="3740771"/>
                </a:lnTo>
                <a:lnTo>
                  <a:pt x="0" y="374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9859" y="6312534"/>
            <a:ext cx="4096357" cy="821186"/>
            <a:chOff x="0" y="0"/>
            <a:chExt cx="1078876" cy="216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8876" cy="216280"/>
            </a:xfrm>
            <a:custGeom>
              <a:avLst/>
              <a:gdLst/>
              <a:ahLst/>
              <a:cxnLst/>
              <a:rect r="r" b="b" t="t" l="l"/>
              <a:pathLst>
                <a:path h="216280" w="1078876">
                  <a:moveTo>
                    <a:pt x="108140" y="0"/>
                  </a:moveTo>
                  <a:lnTo>
                    <a:pt x="970736" y="0"/>
                  </a:lnTo>
                  <a:cubicBezTo>
                    <a:pt x="1030460" y="0"/>
                    <a:pt x="1078876" y="48416"/>
                    <a:pt x="1078876" y="108140"/>
                  </a:cubicBezTo>
                  <a:lnTo>
                    <a:pt x="1078876" y="108140"/>
                  </a:lnTo>
                  <a:cubicBezTo>
                    <a:pt x="1078876" y="136820"/>
                    <a:pt x="1067483" y="164326"/>
                    <a:pt x="1047203" y="184606"/>
                  </a:cubicBezTo>
                  <a:cubicBezTo>
                    <a:pt x="1026922" y="204886"/>
                    <a:pt x="999417" y="216280"/>
                    <a:pt x="970736" y="216280"/>
                  </a:cubicBezTo>
                  <a:lnTo>
                    <a:pt x="108140" y="216280"/>
                  </a:lnTo>
                  <a:cubicBezTo>
                    <a:pt x="48416" y="216280"/>
                    <a:pt x="0" y="167864"/>
                    <a:pt x="0" y="108140"/>
                  </a:cubicBezTo>
                  <a:lnTo>
                    <a:pt x="0" y="108140"/>
                  </a:lnTo>
                  <a:cubicBezTo>
                    <a:pt x="0" y="48416"/>
                    <a:pt x="48416" y="0"/>
                    <a:pt x="108140" y="0"/>
                  </a:cubicBezTo>
                  <a:close/>
                </a:path>
              </a:pathLst>
            </a:custGeom>
            <a:solidFill>
              <a:srgbClr val="F29A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78876" cy="263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79601" y="5391793"/>
            <a:ext cx="2879117" cy="4895207"/>
          </a:xfrm>
          <a:custGeom>
            <a:avLst/>
            <a:gdLst/>
            <a:ahLst/>
            <a:cxnLst/>
            <a:rect r="r" b="b" t="t" l="l"/>
            <a:pathLst>
              <a:path h="4895207" w="2879117">
                <a:moveTo>
                  <a:pt x="0" y="0"/>
                </a:moveTo>
                <a:lnTo>
                  <a:pt x="2879117" y="0"/>
                </a:lnTo>
                <a:lnTo>
                  <a:pt x="2879117" y="4895207"/>
                </a:lnTo>
                <a:lnTo>
                  <a:pt x="0" y="4895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6623" t="-58457" r="-8413" b="-96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54434" y="5175699"/>
            <a:ext cx="4687839" cy="5553354"/>
          </a:xfrm>
          <a:custGeom>
            <a:avLst/>
            <a:gdLst/>
            <a:ahLst/>
            <a:cxnLst/>
            <a:rect r="r" b="b" t="t" l="l"/>
            <a:pathLst>
              <a:path h="5553354" w="4687839">
                <a:moveTo>
                  <a:pt x="0" y="0"/>
                </a:moveTo>
                <a:lnTo>
                  <a:pt x="4687839" y="0"/>
                </a:lnTo>
                <a:lnTo>
                  <a:pt x="4687839" y="5553354"/>
                </a:lnTo>
                <a:lnTo>
                  <a:pt x="0" y="5553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61" t="-19779" r="0" b="-284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4317">
            <a:off x="10129358" y="4366393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3"/>
                </a:lnTo>
                <a:lnTo>
                  <a:pt x="0" y="1988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17572" y="3890543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14317">
            <a:off x="11909146" y="3632362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278355">
            <a:off x="12715927" y="1047987"/>
            <a:ext cx="2806464" cy="3323575"/>
            <a:chOff x="0" y="0"/>
            <a:chExt cx="68633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61982" t="0" r="-15494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1551409">
            <a:off x="11257027" y="2244208"/>
            <a:ext cx="2519670" cy="2983937"/>
            <a:chOff x="0" y="0"/>
            <a:chExt cx="686337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38551" t="0" r="-3919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143863">
            <a:off x="15179602" y="334028"/>
            <a:ext cx="2824164" cy="3344537"/>
            <a:chOff x="0" y="0"/>
            <a:chExt cx="68633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38738" t="0" r="-3873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767619" y="7133720"/>
            <a:ext cx="3716722" cy="3279684"/>
          </a:xfrm>
          <a:custGeom>
            <a:avLst/>
            <a:gdLst/>
            <a:ahLst/>
            <a:cxnLst/>
            <a:rect r="r" b="b" t="t" l="l"/>
            <a:pathLst>
              <a:path h="3279684" w="3716722">
                <a:moveTo>
                  <a:pt x="0" y="0"/>
                </a:moveTo>
                <a:lnTo>
                  <a:pt x="3716722" y="0"/>
                </a:lnTo>
                <a:lnTo>
                  <a:pt x="3716722" y="3279684"/>
                </a:lnTo>
                <a:lnTo>
                  <a:pt x="0" y="3279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4662" r="0" b="-120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26953" y="9099722"/>
            <a:ext cx="6957743" cy="3878941"/>
          </a:xfrm>
          <a:custGeom>
            <a:avLst/>
            <a:gdLst/>
            <a:ahLst/>
            <a:cxnLst/>
            <a:rect r="r" b="b" t="t" l="l"/>
            <a:pathLst>
              <a:path h="3878941" w="6957743">
                <a:moveTo>
                  <a:pt x="0" y="0"/>
                </a:moveTo>
                <a:lnTo>
                  <a:pt x="6957743" y="0"/>
                </a:lnTo>
                <a:lnTo>
                  <a:pt x="6957743" y="3878942"/>
                </a:lnTo>
                <a:lnTo>
                  <a:pt x="0" y="3878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398376" y="9449110"/>
            <a:ext cx="5093077" cy="2839391"/>
          </a:xfrm>
          <a:custGeom>
            <a:avLst/>
            <a:gdLst/>
            <a:ahLst/>
            <a:cxnLst/>
            <a:rect r="r" b="b" t="t" l="l"/>
            <a:pathLst>
              <a:path h="2839391" w="5093077">
                <a:moveTo>
                  <a:pt x="0" y="0"/>
                </a:moveTo>
                <a:lnTo>
                  <a:pt x="5093078" y="0"/>
                </a:lnTo>
                <a:lnTo>
                  <a:pt x="5093078" y="2839391"/>
                </a:lnTo>
                <a:lnTo>
                  <a:pt x="0" y="28393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95172" y="964458"/>
            <a:ext cx="5035020" cy="6436644"/>
          </a:xfrm>
          <a:custGeom>
            <a:avLst/>
            <a:gdLst/>
            <a:ahLst/>
            <a:cxnLst/>
            <a:rect r="r" b="b" t="t" l="l"/>
            <a:pathLst>
              <a:path h="6436644" w="5035020">
                <a:moveTo>
                  <a:pt x="0" y="0"/>
                </a:moveTo>
                <a:lnTo>
                  <a:pt x="5035020" y="0"/>
                </a:lnTo>
                <a:lnTo>
                  <a:pt x="5035020" y="6436644"/>
                </a:lnTo>
                <a:lnTo>
                  <a:pt x="0" y="6436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515788" y="3884814"/>
            <a:ext cx="1141040" cy="636130"/>
          </a:xfrm>
          <a:custGeom>
            <a:avLst/>
            <a:gdLst/>
            <a:ahLst/>
            <a:cxnLst/>
            <a:rect r="r" b="b" t="t" l="l"/>
            <a:pathLst>
              <a:path h="636130" w="1141040">
                <a:moveTo>
                  <a:pt x="0" y="0"/>
                </a:moveTo>
                <a:lnTo>
                  <a:pt x="1141040" y="0"/>
                </a:lnTo>
                <a:lnTo>
                  <a:pt x="1141040" y="636130"/>
                </a:lnTo>
                <a:lnTo>
                  <a:pt x="0" y="6361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4045" y="-128634"/>
            <a:ext cx="13153574" cy="270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7"/>
              </a:lnSpc>
            </a:pPr>
            <a:r>
              <a:rPr lang="en-US" sz="10126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TOURIST  EXPERIENCE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285757" y="4244002"/>
            <a:ext cx="1372545" cy="765194"/>
          </a:xfrm>
          <a:custGeom>
            <a:avLst/>
            <a:gdLst/>
            <a:ahLst/>
            <a:cxnLst/>
            <a:rect r="r" b="b" t="t" l="l"/>
            <a:pathLst>
              <a:path h="765194" w="1372545">
                <a:moveTo>
                  <a:pt x="0" y="0"/>
                </a:moveTo>
                <a:lnTo>
                  <a:pt x="1372545" y="0"/>
                </a:lnTo>
                <a:lnTo>
                  <a:pt x="1372545" y="765194"/>
                </a:lnTo>
                <a:lnTo>
                  <a:pt x="0" y="76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863332" y="4109878"/>
            <a:ext cx="1372545" cy="765194"/>
          </a:xfrm>
          <a:custGeom>
            <a:avLst/>
            <a:gdLst/>
            <a:ahLst/>
            <a:cxnLst/>
            <a:rect r="r" b="b" t="t" l="l"/>
            <a:pathLst>
              <a:path h="765194" w="1372545">
                <a:moveTo>
                  <a:pt x="0" y="0"/>
                </a:moveTo>
                <a:lnTo>
                  <a:pt x="1372545" y="0"/>
                </a:lnTo>
                <a:lnTo>
                  <a:pt x="1372545" y="765194"/>
                </a:lnTo>
                <a:lnTo>
                  <a:pt x="0" y="76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46228" y="4704715"/>
            <a:ext cx="94521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"Ev</a:t>
            </a:r>
            <a:r>
              <a:rPr lang="en-US" sz="25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ery journey has a story. We just learned to read it."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0811" y="6517704"/>
            <a:ext cx="383445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BIG DATA </a:t>
            </a:r>
            <a:r>
              <a:rPr lang="en-US" b="true" sz="2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45492" y="2709774"/>
            <a:ext cx="1372545" cy="765194"/>
          </a:xfrm>
          <a:custGeom>
            <a:avLst/>
            <a:gdLst/>
            <a:ahLst/>
            <a:cxnLst/>
            <a:rect r="r" b="b" t="t" l="l"/>
            <a:pathLst>
              <a:path h="765194" w="1372545">
                <a:moveTo>
                  <a:pt x="0" y="0"/>
                </a:moveTo>
                <a:lnTo>
                  <a:pt x="1372545" y="0"/>
                </a:lnTo>
                <a:lnTo>
                  <a:pt x="1372545" y="765194"/>
                </a:lnTo>
                <a:lnTo>
                  <a:pt x="0" y="76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131765" y="3309868"/>
            <a:ext cx="1372545" cy="765194"/>
          </a:xfrm>
          <a:custGeom>
            <a:avLst/>
            <a:gdLst/>
            <a:ahLst/>
            <a:cxnLst/>
            <a:rect r="r" b="b" t="t" l="l"/>
            <a:pathLst>
              <a:path h="765194" w="1372545">
                <a:moveTo>
                  <a:pt x="0" y="0"/>
                </a:moveTo>
                <a:lnTo>
                  <a:pt x="1372545" y="0"/>
                </a:lnTo>
                <a:lnTo>
                  <a:pt x="1372545" y="765194"/>
                </a:lnTo>
                <a:lnTo>
                  <a:pt x="0" y="76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00516" y="1158817"/>
            <a:ext cx="13153574" cy="270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7"/>
              </a:lnSpc>
            </a:pPr>
            <a:r>
              <a:rPr lang="en-US" sz="10126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TRAVEL RISK INTELLIGENCE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40803" y="60077"/>
            <a:ext cx="4269723" cy="32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</a:pPr>
            <a:r>
              <a:rPr lang="en-US" sz="1220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&amp;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8957" y="2269325"/>
            <a:ext cx="3976832" cy="270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7"/>
              </a:lnSpc>
            </a:pPr>
            <a:r>
              <a:rPr lang="en-US" sz="10126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SY</a:t>
            </a:r>
            <a:r>
              <a:rPr lang="en-US" sz="10126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STEM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26105" y="7257545"/>
            <a:ext cx="6551198" cy="2566214"/>
            <a:chOff x="0" y="0"/>
            <a:chExt cx="1725418" cy="6758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25418" cy="675875"/>
            </a:xfrm>
            <a:custGeom>
              <a:avLst/>
              <a:gdLst/>
              <a:ahLst/>
              <a:cxnLst/>
              <a:rect r="r" b="b" t="t" l="l"/>
              <a:pathLst>
                <a:path h="675875" w="1725418">
                  <a:moveTo>
                    <a:pt x="31907" y="0"/>
                  </a:moveTo>
                  <a:lnTo>
                    <a:pt x="1693511" y="0"/>
                  </a:lnTo>
                  <a:cubicBezTo>
                    <a:pt x="1711133" y="0"/>
                    <a:pt x="1725418" y="14285"/>
                    <a:pt x="1725418" y="31907"/>
                  </a:cubicBezTo>
                  <a:lnTo>
                    <a:pt x="1725418" y="643968"/>
                  </a:lnTo>
                  <a:cubicBezTo>
                    <a:pt x="1725418" y="661590"/>
                    <a:pt x="1711133" y="675875"/>
                    <a:pt x="1693511" y="675875"/>
                  </a:cubicBezTo>
                  <a:lnTo>
                    <a:pt x="31907" y="675875"/>
                  </a:lnTo>
                  <a:cubicBezTo>
                    <a:pt x="14285" y="675875"/>
                    <a:pt x="0" y="661590"/>
                    <a:pt x="0" y="643968"/>
                  </a:cubicBezTo>
                  <a:lnTo>
                    <a:pt x="0" y="31907"/>
                  </a:lnTo>
                  <a:cubicBezTo>
                    <a:pt x="0" y="14285"/>
                    <a:pt x="14285" y="0"/>
                    <a:pt x="31907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25418" cy="713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>
                      <a:alpha val="40000"/>
                    </a:srgbClr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Satyaprakash Behera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>
                      <a:alpha val="40000"/>
                    </a:srgbClr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24MBMB14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>
                      <a:alpha val="40000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Analytics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>
                      <a:alpha val="40000"/>
                    </a:srgb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 of Management Studies</a:t>
              </a:r>
            </a:p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9280" y="6105329"/>
            <a:ext cx="2382061" cy="4381966"/>
          </a:xfrm>
          <a:custGeom>
            <a:avLst/>
            <a:gdLst/>
            <a:ahLst/>
            <a:cxnLst/>
            <a:rect r="r" b="b" t="t" l="l"/>
            <a:pathLst>
              <a:path h="4381966" w="2382061">
                <a:moveTo>
                  <a:pt x="0" y="0"/>
                </a:moveTo>
                <a:lnTo>
                  <a:pt x="2382062" y="0"/>
                </a:lnTo>
                <a:lnTo>
                  <a:pt x="2382062" y="4381966"/>
                </a:lnTo>
                <a:lnTo>
                  <a:pt x="0" y="438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096" t="-67027" r="-23641" b="-101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49611" y="7756594"/>
            <a:ext cx="2715851" cy="3003412"/>
          </a:xfrm>
          <a:custGeom>
            <a:avLst/>
            <a:gdLst/>
            <a:ahLst/>
            <a:cxnLst/>
            <a:rect r="r" b="b" t="t" l="l"/>
            <a:pathLst>
              <a:path h="3003412" w="2715851">
                <a:moveTo>
                  <a:pt x="0" y="0"/>
                </a:moveTo>
                <a:lnTo>
                  <a:pt x="2715851" y="0"/>
                </a:lnTo>
                <a:lnTo>
                  <a:pt x="2715851" y="3003412"/>
                </a:lnTo>
                <a:lnTo>
                  <a:pt x="0" y="300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820" t="-7251" r="-11693" b="-1294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8908" y="3594652"/>
            <a:ext cx="10119197" cy="5318529"/>
            <a:chOff x="0" y="0"/>
            <a:chExt cx="2665138" cy="1400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5138" cy="1400765"/>
            </a:xfrm>
            <a:custGeom>
              <a:avLst/>
              <a:gdLst/>
              <a:ahLst/>
              <a:cxnLst/>
              <a:rect r="r" b="b" t="t" l="l"/>
              <a:pathLst>
                <a:path h="1400765" w="2665138">
                  <a:moveTo>
                    <a:pt x="20657" y="0"/>
                  </a:moveTo>
                  <a:lnTo>
                    <a:pt x="2644481" y="0"/>
                  </a:lnTo>
                  <a:cubicBezTo>
                    <a:pt x="2649960" y="0"/>
                    <a:pt x="2655214" y="2176"/>
                    <a:pt x="2659088" y="6050"/>
                  </a:cubicBezTo>
                  <a:cubicBezTo>
                    <a:pt x="2662962" y="9924"/>
                    <a:pt x="2665138" y="15178"/>
                    <a:pt x="2665138" y="20657"/>
                  </a:cubicBezTo>
                  <a:lnTo>
                    <a:pt x="2665138" y="1380108"/>
                  </a:lnTo>
                  <a:cubicBezTo>
                    <a:pt x="2665138" y="1385586"/>
                    <a:pt x="2662962" y="1390841"/>
                    <a:pt x="2659088" y="1394714"/>
                  </a:cubicBezTo>
                  <a:cubicBezTo>
                    <a:pt x="2655214" y="1398588"/>
                    <a:pt x="2649960" y="1400765"/>
                    <a:pt x="2644481" y="1400765"/>
                  </a:cubicBezTo>
                  <a:lnTo>
                    <a:pt x="20657" y="1400765"/>
                  </a:lnTo>
                  <a:cubicBezTo>
                    <a:pt x="15178" y="1400765"/>
                    <a:pt x="9924" y="1398588"/>
                    <a:pt x="6050" y="1394714"/>
                  </a:cubicBezTo>
                  <a:cubicBezTo>
                    <a:pt x="2176" y="1390841"/>
                    <a:pt x="0" y="1385586"/>
                    <a:pt x="0" y="1380108"/>
                  </a:cubicBezTo>
                  <a:lnTo>
                    <a:pt x="0" y="20657"/>
                  </a:lnTo>
                  <a:cubicBezTo>
                    <a:pt x="0" y="15178"/>
                    <a:pt x="2176" y="9924"/>
                    <a:pt x="6050" y="6050"/>
                  </a:cubicBezTo>
                  <a:cubicBezTo>
                    <a:pt x="9924" y="2176"/>
                    <a:pt x="15178" y="0"/>
                    <a:pt x="20657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65138" cy="143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34690" y="2434489"/>
            <a:ext cx="4467291" cy="6315197"/>
            <a:chOff x="0" y="0"/>
            <a:chExt cx="812800" cy="11490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149017"/>
            </a:xfrm>
            <a:custGeom>
              <a:avLst/>
              <a:gdLst/>
              <a:ahLst/>
              <a:cxnLst/>
              <a:rect r="r" b="b" t="t" l="l"/>
              <a:pathLst>
                <a:path h="1149017" w="812800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5"/>
              <a:stretch>
                <a:fillRect l="-147466" t="0" r="0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806563" y="2029984"/>
            <a:ext cx="4164466" cy="5323750"/>
          </a:xfrm>
          <a:custGeom>
            <a:avLst/>
            <a:gdLst/>
            <a:ahLst/>
            <a:cxnLst/>
            <a:rect r="r" b="b" t="t" l="l"/>
            <a:pathLst>
              <a:path h="5323750" w="4164466">
                <a:moveTo>
                  <a:pt x="0" y="0"/>
                </a:moveTo>
                <a:lnTo>
                  <a:pt x="4164466" y="0"/>
                </a:lnTo>
                <a:lnTo>
                  <a:pt x="4164466" y="5323749"/>
                </a:lnTo>
                <a:lnTo>
                  <a:pt x="0" y="532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53875" y="7353733"/>
            <a:ext cx="2280815" cy="3475015"/>
          </a:xfrm>
          <a:custGeom>
            <a:avLst/>
            <a:gdLst/>
            <a:ahLst/>
            <a:cxnLst/>
            <a:rect r="r" b="b" t="t" l="l"/>
            <a:pathLst>
              <a:path h="3475015" w="2280815">
                <a:moveTo>
                  <a:pt x="0" y="0"/>
                </a:moveTo>
                <a:lnTo>
                  <a:pt x="2280815" y="0"/>
                </a:lnTo>
                <a:lnTo>
                  <a:pt x="2280815" y="3475016"/>
                </a:lnTo>
                <a:lnTo>
                  <a:pt x="0" y="3475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814" t="-19779" r="-28612" b="-2841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68105" y="9397386"/>
            <a:ext cx="3928259" cy="2190004"/>
          </a:xfrm>
          <a:custGeom>
            <a:avLst/>
            <a:gdLst/>
            <a:ahLst/>
            <a:cxnLst/>
            <a:rect r="r" b="b" t="t" l="l"/>
            <a:pathLst>
              <a:path h="2190004" w="3928259">
                <a:moveTo>
                  <a:pt x="0" y="0"/>
                </a:moveTo>
                <a:lnTo>
                  <a:pt x="3928259" y="0"/>
                </a:lnTo>
                <a:lnTo>
                  <a:pt x="3928259" y="2190004"/>
                </a:lnTo>
                <a:lnTo>
                  <a:pt x="0" y="2190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3055" y="9619993"/>
            <a:ext cx="3528963" cy="1967397"/>
          </a:xfrm>
          <a:custGeom>
            <a:avLst/>
            <a:gdLst/>
            <a:ahLst/>
            <a:cxnLst/>
            <a:rect r="r" b="b" t="t" l="l"/>
            <a:pathLst>
              <a:path h="1967397" w="3528963">
                <a:moveTo>
                  <a:pt x="0" y="0"/>
                </a:moveTo>
                <a:lnTo>
                  <a:pt x="3528963" y="0"/>
                </a:lnTo>
                <a:lnTo>
                  <a:pt x="3528963" y="1967397"/>
                </a:lnTo>
                <a:lnTo>
                  <a:pt x="0" y="19673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3668" y="4110131"/>
            <a:ext cx="9395612" cy="423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26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Touris</a:t>
            </a:r>
            <a:r>
              <a:rPr lang="en-US" sz="26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 experiences vary due to crowd, safety, weather, and cost.</a:t>
            </a:r>
          </a:p>
          <a:p>
            <a:pPr algn="l" marL="577104" indent="-288552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Tourist reviews are mostly unstructured text and hard to evaluate manually.</a:t>
            </a:r>
          </a:p>
          <a:p>
            <a:pPr algn="l" marL="577104" indent="-288552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Provide data-driven travel recommendations and insights.</a:t>
            </a:r>
          </a:p>
          <a:p>
            <a:pPr algn="l" marL="577104" indent="-288552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Analyze city satisfaction, safety, seasons, and traveler preferences.</a:t>
            </a:r>
          </a:p>
          <a:p>
            <a:pPr algn="l">
              <a:lnSpc>
                <a:spcPts val="374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03503" y="1329620"/>
            <a:ext cx="9364602" cy="19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1"/>
              </a:lnSpc>
            </a:pPr>
            <a:r>
              <a:rPr lang="en-US" sz="85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PROBLEM 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35" y="92861"/>
            <a:ext cx="9364602" cy="19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1"/>
              </a:lnSpc>
            </a:pPr>
            <a:r>
              <a:rPr lang="en-US" sz="85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PROJECT 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57566" y="-361950"/>
            <a:ext cx="1030949" cy="32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</a:pPr>
            <a:r>
              <a:rPr lang="en-US" sz="12200">
                <a:solidFill>
                  <a:srgbClr val="FFFFFF"/>
                </a:solidFill>
                <a:latin typeface="Lumios Brush"/>
                <a:ea typeface="Lumios Brush"/>
                <a:cs typeface="Lumios Brush"/>
                <a:sym typeface="Lumios Brush"/>
              </a:rPr>
              <a:t>&amp;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4146" y="2560602"/>
            <a:ext cx="7561806" cy="5493883"/>
            <a:chOff x="0" y="0"/>
            <a:chExt cx="1991587" cy="14469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1587" cy="1446949"/>
            </a:xfrm>
            <a:custGeom>
              <a:avLst/>
              <a:gdLst/>
              <a:ahLst/>
              <a:cxnLst/>
              <a:rect r="r" b="b" t="t" l="l"/>
              <a:pathLst>
                <a:path h="1446949" w="1991587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1419306"/>
                  </a:lnTo>
                  <a:cubicBezTo>
                    <a:pt x="1991587" y="1426637"/>
                    <a:pt x="1988675" y="1433668"/>
                    <a:pt x="1983491" y="1438852"/>
                  </a:cubicBezTo>
                  <a:cubicBezTo>
                    <a:pt x="1978306" y="1444036"/>
                    <a:pt x="1971275" y="1446949"/>
                    <a:pt x="1963944" y="1446949"/>
                  </a:cubicBezTo>
                  <a:lnTo>
                    <a:pt x="27643" y="1446949"/>
                  </a:lnTo>
                  <a:cubicBezTo>
                    <a:pt x="20312" y="1446949"/>
                    <a:pt x="13281" y="1444036"/>
                    <a:pt x="8096" y="1438852"/>
                  </a:cubicBezTo>
                  <a:cubicBezTo>
                    <a:pt x="2912" y="1433668"/>
                    <a:pt x="0" y="1426637"/>
                    <a:pt x="0" y="1419306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1587" cy="1485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81778" y="-158636"/>
            <a:ext cx="1030949" cy="32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</a:pPr>
            <a:r>
              <a:rPr lang="en-US" sz="12200">
                <a:solidFill>
                  <a:srgbClr val="FFFFFF"/>
                </a:solidFill>
                <a:latin typeface="Lumios Brush"/>
                <a:ea typeface="Lumios Brush"/>
                <a:cs typeface="Lumios Brush"/>
                <a:sym typeface="Lumios Brush"/>
              </a:rPr>
              <a:t>&amp;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175" y="114610"/>
            <a:ext cx="4553104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DATASE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0055" y="2874800"/>
            <a:ext cx="7029989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</a:t>
            </a: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taset: tourist_experience_india.csv (1500+ records)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4411" y="1565563"/>
            <a:ext cx="8989735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DA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TA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4146" y="4592166"/>
            <a:ext cx="7029989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Bronze L</a:t>
            </a: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ayer: Raw data ingestion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Silver Layer: Cleaning, sentiment scoring, processing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Gold Layer: Final analytical tables for dashboards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9273" y="4431359"/>
            <a:ext cx="6476287" cy="3281847"/>
            <a:chOff x="0" y="0"/>
            <a:chExt cx="1003346" cy="508444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1003346" cy="508444"/>
            </a:xfrm>
            <a:custGeom>
              <a:avLst/>
              <a:gdLst/>
              <a:ahLst/>
              <a:cxnLst/>
              <a:rect r="r" b="b" t="t" l="l"/>
              <a:pathLst>
                <a:path h="508444" w="1003346">
                  <a:moveTo>
                    <a:pt x="980633" y="0"/>
                  </a:moveTo>
                  <a:lnTo>
                    <a:pt x="22713" y="0"/>
                  </a:lnTo>
                  <a:cubicBezTo>
                    <a:pt x="16689" y="0"/>
                    <a:pt x="10912" y="2393"/>
                    <a:pt x="6653" y="6653"/>
                  </a:cubicBezTo>
                  <a:cubicBezTo>
                    <a:pt x="2393" y="10912"/>
                    <a:pt x="0" y="16689"/>
                    <a:pt x="0" y="22713"/>
                  </a:cubicBezTo>
                  <a:lnTo>
                    <a:pt x="0" y="485731"/>
                  </a:lnTo>
                  <a:cubicBezTo>
                    <a:pt x="0" y="491755"/>
                    <a:pt x="2393" y="497532"/>
                    <a:pt x="6653" y="501791"/>
                  </a:cubicBezTo>
                  <a:cubicBezTo>
                    <a:pt x="10912" y="506051"/>
                    <a:pt x="16689" y="508444"/>
                    <a:pt x="22713" y="508444"/>
                  </a:cubicBezTo>
                  <a:lnTo>
                    <a:pt x="980633" y="508444"/>
                  </a:lnTo>
                  <a:cubicBezTo>
                    <a:pt x="986657" y="508444"/>
                    <a:pt x="992434" y="506051"/>
                    <a:pt x="996694" y="501791"/>
                  </a:cubicBezTo>
                  <a:cubicBezTo>
                    <a:pt x="1000953" y="497532"/>
                    <a:pt x="1003346" y="491755"/>
                    <a:pt x="1003346" y="485731"/>
                  </a:cubicBezTo>
                  <a:lnTo>
                    <a:pt x="1003346" y="22713"/>
                  </a:lnTo>
                  <a:cubicBezTo>
                    <a:pt x="1003346" y="16689"/>
                    <a:pt x="1000953" y="10912"/>
                    <a:pt x="996694" y="6653"/>
                  </a:cubicBezTo>
                  <a:cubicBezTo>
                    <a:pt x="992434" y="2393"/>
                    <a:pt x="986657" y="0"/>
                    <a:pt x="98063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121" r="0" b="-15121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3012727" y="6815462"/>
            <a:ext cx="6476287" cy="3281847"/>
            <a:chOff x="0" y="0"/>
            <a:chExt cx="1003346" cy="5084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3346" cy="508444"/>
            </a:xfrm>
            <a:custGeom>
              <a:avLst/>
              <a:gdLst/>
              <a:ahLst/>
              <a:cxnLst/>
              <a:rect r="r" b="b" t="t" l="l"/>
              <a:pathLst>
                <a:path h="508444" w="1003346">
                  <a:moveTo>
                    <a:pt x="22713" y="0"/>
                  </a:moveTo>
                  <a:lnTo>
                    <a:pt x="980633" y="0"/>
                  </a:lnTo>
                  <a:cubicBezTo>
                    <a:pt x="986657" y="0"/>
                    <a:pt x="992434" y="2393"/>
                    <a:pt x="996694" y="6653"/>
                  </a:cubicBezTo>
                  <a:cubicBezTo>
                    <a:pt x="1000953" y="10912"/>
                    <a:pt x="1003346" y="16689"/>
                    <a:pt x="1003346" y="22713"/>
                  </a:cubicBezTo>
                  <a:lnTo>
                    <a:pt x="1003346" y="485731"/>
                  </a:lnTo>
                  <a:cubicBezTo>
                    <a:pt x="1003346" y="491755"/>
                    <a:pt x="1000953" y="497532"/>
                    <a:pt x="996694" y="501791"/>
                  </a:cubicBezTo>
                  <a:cubicBezTo>
                    <a:pt x="992434" y="506051"/>
                    <a:pt x="986657" y="508444"/>
                    <a:pt x="980633" y="508444"/>
                  </a:cubicBezTo>
                  <a:lnTo>
                    <a:pt x="22713" y="508444"/>
                  </a:lnTo>
                  <a:cubicBezTo>
                    <a:pt x="16689" y="508444"/>
                    <a:pt x="10912" y="506051"/>
                    <a:pt x="6653" y="501791"/>
                  </a:cubicBezTo>
                  <a:cubicBezTo>
                    <a:pt x="2393" y="497532"/>
                    <a:pt x="0" y="491755"/>
                    <a:pt x="0" y="485731"/>
                  </a:cubicBezTo>
                  <a:lnTo>
                    <a:pt x="0" y="22713"/>
                  </a:lnTo>
                  <a:cubicBezTo>
                    <a:pt x="0" y="16689"/>
                    <a:pt x="2393" y="10912"/>
                    <a:pt x="6653" y="6653"/>
                  </a:cubicBezTo>
                  <a:cubicBezTo>
                    <a:pt x="10912" y="2393"/>
                    <a:pt x="16689" y="0"/>
                    <a:pt x="2271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667" r="0" b="-16808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395" y="5805709"/>
            <a:ext cx="2533536" cy="4660613"/>
          </a:xfrm>
          <a:custGeom>
            <a:avLst/>
            <a:gdLst/>
            <a:ahLst/>
            <a:cxnLst/>
            <a:rect r="r" b="b" t="t" l="l"/>
            <a:pathLst>
              <a:path h="4660613" w="2533536">
                <a:moveTo>
                  <a:pt x="0" y="0"/>
                </a:moveTo>
                <a:lnTo>
                  <a:pt x="2533536" y="0"/>
                </a:lnTo>
                <a:lnTo>
                  <a:pt x="2533536" y="4660613"/>
                </a:lnTo>
                <a:lnTo>
                  <a:pt x="0" y="466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096" t="-67027" r="-23641" b="-101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0860" y="574224"/>
            <a:ext cx="7561806" cy="5787479"/>
            <a:chOff x="0" y="0"/>
            <a:chExt cx="1991587" cy="15242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587" cy="1524274"/>
            </a:xfrm>
            <a:custGeom>
              <a:avLst/>
              <a:gdLst/>
              <a:ahLst/>
              <a:cxnLst/>
              <a:rect r="r" b="b" t="t" l="l"/>
              <a:pathLst>
                <a:path h="1524274" w="1991587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1496631"/>
                  </a:lnTo>
                  <a:cubicBezTo>
                    <a:pt x="1991587" y="1503963"/>
                    <a:pt x="1988675" y="1510994"/>
                    <a:pt x="1983491" y="1516178"/>
                  </a:cubicBezTo>
                  <a:cubicBezTo>
                    <a:pt x="1978306" y="1521362"/>
                    <a:pt x="1971275" y="1524274"/>
                    <a:pt x="1963944" y="1524274"/>
                  </a:cubicBezTo>
                  <a:lnTo>
                    <a:pt x="27643" y="1524274"/>
                  </a:lnTo>
                  <a:cubicBezTo>
                    <a:pt x="20312" y="1524274"/>
                    <a:pt x="13281" y="1521362"/>
                    <a:pt x="8096" y="1516178"/>
                  </a:cubicBezTo>
                  <a:cubicBezTo>
                    <a:pt x="2912" y="1510994"/>
                    <a:pt x="0" y="1503963"/>
                    <a:pt x="0" y="1496631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1587" cy="1562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29932" y="4444553"/>
            <a:ext cx="6890580" cy="3504015"/>
            <a:chOff x="0" y="0"/>
            <a:chExt cx="1067531" cy="54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531" cy="542864"/>
            </a:xfrm>
            <a:custGeom>
              <a:avLst/>
              <a:gdLst/>
              <a:ahLst/>
              <a:cxnLst/>
              <a:rect r="r" b="b" t="t" l="l"/>
              <a:pathLst>
                <a:path h="542864" w="1067531">
                  <a:moveTo>
                    <a:pt x="17977" y="0"/>
                  </a:moveTo>
                  <a:lnTo>
                    <a:pt x="1049554" y="0"/>
                  </a:lnTo>
                  <a:cubicBezTo>
                    <a:pt x="1059483" y="0"/>
                    <a:pt x="1067531" y="8048"/>
                    <a:pt x="1067531" y="17977"/>
                  </a:cubicBezTo>
                  <a:lnTo>
                    <a:pt x="1067531" y="524887"/>
                  </a:lnTo>
                  <a:cubicBezTo>
                    <a:pt x="1067531" y="534815"/>
                    <a:pt x="1059483" y="542864"/>
                    <a:pt x="1049554" y="542864"/>
                  </a:cubicBezTo>
                  <a:lnTo>
                    <a:pt x="17977" y="542864"/>
                  </a:lnTo>
                  <a:cubicBezTo>
                    <a:pt x="13209" y="542864"/>
                    <a:pt x="8637" y="540970"/>
                    <a:pt x="5265" y="537598"/>
                  </a:cubicBezTo>
                  <a:cubicBezTo>
                    <a:pt x="1894" y="534227"/>
                    <a:pt x="0" y="529655"/>
                    <a:pt x="0" y="524887"/>
                  </a:cubicBezTo>
                  <a:lnTo>
                    <a:pt x="0" y="17977"/>
                  </a:lnTo>
                  <a:cubicBezTo>
                    <a:pt x="0" y="13209"/>
                    <a:pt x="1894" y="8637"/>
                    <a:pt x="5265" y="5265"/>
                  </a:cubicBezTo>
                  <a:cubicBezTo>
                    <a:pt x="8637" y="1894"/>
                    <a:pt x="13209" y="0"/>
                    <a:pt x="1797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743" r="0" b="-23743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547999" y="1028700"/>
            <a:ext cx="6472517" cy="3789585"/>
            <a:chOff x="0" y="0"/>
            <a:chExt cx="791836" cy="463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1836" cy="463611"/>
            </a:xfrm>
            <a:custGeom>
              <a:avLst/>
              <a:gdLst/>
              <a:ahLst/>
              <a:cxnLst/>
              <a:rect r="r" b="b" t="t" l="l"/>
              <a:pathLst>
                <a:path h="463611" w="791836">
                  <a:moveTo>
                    <a:pt x="19138" y="0"/>
                  </a:moveTo>
                  <a:lnTo>
                    <a:pt x="772698" y="0"/>
                  </a:lnTo>
                  <a:cubicBezTo>
                    <a:pt x="777774" y="0"/>
                    <a:pt x="782641" y="2016"/>
                    <a:pt x="786230" y="5605"/>
                  </a:cubicBezTo>
                  <a:cubicBezTo>
                    <a:pt x="789819" y="9194"/>
                    <a:pt x="791836" y="14062"/>
                    <a:pt x="791836" y="19138"/>
                  </a:cubicBezTo>
                  <a:lnTo>
                    <a:pt x="791836" y="444473"/>
                  </a:lnTo>
                  <a:cubicBezTo>
                    <a:pt x="791836" y="449549"/>
                    <a:pt x="789819" y="454416"/>
                    <a:pt x="786230" y="458005"/>
                  </a:cubicBezTo>
                  <a:cubicBezTo>
                    <a:pt x="782641" y="461595"/>
                    <a:pt x="777774" y="463611"/>
                    <a:pt x="772698" y="463611"/>
                  </a:cubicBezTo>
                  <a:lnTo>
                    <a:pt x="19138" y="463611"/>
                  </a:lnTo>
                  <a:cubicBezTo>
                    <a:pt x="14062" y="463611"/>
                    <a:pt x="9194" y="461595"/>
                    <a:pt x="5605" y="458005"/>
                  </a:cubicBezTo>
                  <a:cubicBezTo>
                    <a:pt x="2016" y="454416"/>
                    <a:pt x="0" y="449549"/>
                    <a:pt x="0" y="444473"/>
                  </a:cubicBezTo>
                  <a:lnTo>
                    <a:pt x="0" y="19138"/>
                  </a:lnTo>
                  <a:cubicBezTo>
                    <a:pt x="0" y="14062"/>
                    <a:pt x="2016" y="9194"/>
                    <a:pt x="5605" y="5605"/>
                  </a:cubicBezTo>
                  <a:cubicBezTo>
                    <a:pt x="9194" y="2016"/>
                    <a:pt x="14062" y="0"/>
                    <a:pt x="19138" y="0"/>
                  </a:cubicBezTo>
                  <a:close/>
                </a:path>
              </a:pathLst>
            </a:custGeom>
            <a:blipFill>
              <a:blip r:embed="rId5"/>
              <a:stretch>
                <a:fillRect l="-1246" t="0" r="-1246" b="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50106" y="7948568"/>
            <a:ext cx="4267957" cy="2706242"/>
          </a:xfrm>
          <a:custGeom>
            <a:avLst/>
            <a:gdLst/>
            <a:ahLst/>
            <a:cxnLst/>
            <a:rect r="r" b="b" t="t" l="l"/>
            <a:pathLst>
              <a:path h="2706242" w="4267957">
                <a:moveTo>
                  <a:pt x="0" y="0"/>
                </a:moveTo>
                <a:lnTo>
                  <a:pt x="4267957" y="0"/>
                </a:lnTo>
                <a:lnTo>
                  <a:pt x="4267957" y="2706242"/>
                </a:lnTo>
                <a:lnTo>
                  <a:pt x="0" y="270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78" t="-12825" r="-8546" b="-826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0106" y="9301689"/>
            <a:ext cx="4178055" cy="2329266"/>
          </a:xfrm>
          <a:custGeom>
            <a:avLst/>
            <a:gdLst/>
            <a:ahLst/>
            <a:cxnLst/>
            <a:rect r="r" b="b" t="t" l="l"/>
            <a:pathLst>
              <a:path h="2329266" w="4178055">
                <a:moveTo>
                  <a:pt x="0" y="0"/>
                </a:moveTo>
                <a:lnTo>
                  <a:pt x="4178055" y="0"/>
                </a:lnTo>
                <a:lnTo>
                  <a:pt x="4178055" y="2329266"/>
                </a:lnTo>
                <a:lnTo>
                  <a:pt x="0" y="232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26578" y="9420071"/>
            <a:ext cx="3753368" cy="2092503"/>
          </a:xfrm>
          <a:custGeom>
            <a:avLst/>
            <a:gdLst/>
            <a:ahLst/>
            <a:cxnLst/>
            <a:rect r="r" b="b" t="t" l="l"/>
            <a:pathLst>
              <a:path h="2092503" w="3753368">
                <a:moveTo>
                  <a:pt x="0" y="0"/>
                </a:moveTo>
                <a:lnTo>
                  <a:pt x="3753368" y="0"/>
                </a:lnTo>
                <a:lnTo>
                  <a:pt x="3753368" y="2092502"/>
                </a:lnTo>
                <a:lnTo>
                  <a:pt x="0" y="2092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18063" y="5628348"/>
            <a:ext cx="1030949" cy="32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</a:pPr>
            <a:r>
              <a:rPr lang="en-US" sz="12200">
                <a:solidFill>
                  <a:srgbClr val="FFFFFF"/>
                </a:solidFill>
                <a:latin typeface="Lumios Brush"/>
                <a:ea typeface="Lumios Brush"/>
                <a:cs typeface="Lumios Brush"/>
                <a:sym typeface="Lumios Brush"/>
              </a:rPr>
              <a:t>&amp;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3141" y="5694953"/>
            <a:ext cx="4715102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M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ODELS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66768" y="981075"/>
            <a:ext cx="702998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Hybr</a:t>
            </a: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 Statistical + NLP Approach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66768" y="1778197"/>
            <a:ext cx="7029989" cy="416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VADER S</a:t>
            </a: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entiment Analysis for review emotion scoring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Experience Score Model (Rating + Sentiment)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Score Model for safety classification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Traveler Segmentation based on preferences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26921" y="7281818"/>
            <a:ext cx="5202644" cy="316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TECHNIQ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UES USED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0">
            <a:off x="7297886" y="3261442"/>
            <a:ext cx="3980471" cy="5088535"/>
          </a:xfrm>
          <a:custGeom>
            <a:avLst/>
            <a:gdLst/>
            <a:ahLst/>
            <a:cxnLst/>
            <a:rect r="r" b="b" t="t" l="l"/>
            <a:pathLst>
              <a:path h="5088535" w="3980471">
                <a:moveTo>
                  <a:pt x="0" y="5088535"/>
                </a:moveTo>
                <a:lnTo>
                  <a:pt x="3980471" y="5088535"/>
                </a:lnTo>
                <a:lnTo>
                  <a:pt x="3980471" y="0"/>
                </a:lnTo>
                <a:lnTo>
                  <a:pt x="0" y="0"/>
                </a:lnTo>
                <a:lnTo>
                  <a:pt x="0" y="508853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8210" y="2129727"/>
            <a:ext cx="7728548" cy="6027547"/>
            <a:chOff x="0" y="0"/>
            <a:chExt cx="2035502" cy="1587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5502" cy="1587502"/>
            </a:xfrm>
            <a:custGeom>
              <a:avLst/>
              <a:gdLst/>
              <a:ahLst/>
              <a:cxnLst/>
              <a:rect r="r" b="b" t="t" l="l"/>
              <a:pathLst>
                <a:path h="1587502" w="2035502">
                  <a:moveTo>
                    <a:pt x="27047" y="0"/>
                  </a:moveTo>
                  <a:lnTo>
                    <a:pt x="2008456" y="0"/>
                  </a:lnTo>
                  <a:cubicBezTo>
                    <a:pt x="2023393" y="0"/>
                    <a:pt x="2035502" y="12109"/>
                    <a:pt x="2035502" y="27047"/>
                  </a:cubicBezTo>
                  <a:lnTo>
                    <a:pt x="2035502" y="1560455"/>
                  </a:lnTo>
                  <a:cubicBezTo>
                    <a:pt x="2035502" y="1575393"/>
                    <a:pt x="2023393" y="1587502"/>
                    <a:pt x="2008456" y="1587502"/>
                  </a:cubicBezTo>
                  <a:lnTo>
                    <a:pt x="27047" y="1587502"/>
                  </a:lnTo>
                  <a:cubicBezTo>
                    <a:pt x="12109" y="1587502"/>
                    <a:pt x="0" y="1575393"/>
                    <a:pt x="0" y="1560455"/>
                  </a:cubicBezTo>
                  <a:lnTo>
                    <a:pt x="0" y="27047"/>
                  </a:lnTo>
                  <a:cubicBezTo>
                    <a:pt x="0" y="12109"/>
                    <a:pt x="12109" y="0"/>
                    <a:pt x="27047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5502" cy="1625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0860" y="2408924"/>
            <a:ext cx="7649001" cy="6027547"/>
            <a:chOff x="0" y="0"/>
            <a:chExt cx="2014552" cy="1587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4552" cy="1587502"/>
            </a:xfrm>
            <a:custGeom>
              <a:avLst/>
              <a:gdLst/>
              <a:ahLst/>
              <a:cxnLst/>
              <a:rect r="r" b="b" t="t" l="l"/>
              <a:pathLst>
                <a:path h="1587502" w="2014552">
                  <a:moveTo>
                    <a:pt x="27328" y="0"/>
                  </a:moveTo>
                  <a:lnTo>
                    <a:pt x="1987224" y="0"/>
                  </a:lnTo>
                  <a:cubicBezTo>
                    <a:pt x="1994472" y="0"/>
                    <a:pt x="2001423" y="2879"/>
                    <a:pt x="2006548" y="8004"/>
                  </a:cubicBezTo>
                  <a:cubicBezTo>
                    <a:pt x="2011673" y="13129"/>
                    <a:pt x="2014552" y="20080"/>
                    <a:pt x="2014552" y="27328"/>
                  </a:cubicBezTo>
                  <a:lnTo>
                    <a:pt x="2014552" y="1560174"/>
                  </a:lnTo>
                  <a:cubicBezTo>
                    <a:pt x="2014552" y="1567422"/>
                    <a:pt x="2011673" y="1574373"/>
                    <a:pt x="2006548" y="1579498"/>
                  </a:cubicBezTo>
                  <a:cubicBezTo>
                    <a:pt x="2001423" y="1584623"/>
                    <a:pt x="1994472" y="1587502"/>
                    <a:pt x="1987224" y="1587502"/>
                  </a:cubicBezTo>
                  <a:lnTo>
                    <a:pt x="27328" y="1587502"/>
                  </a:lnTo>
                  <a:cubicBezTo>
                    <a:pt x="20080" y="1587502"/>
                    <a:pt x="13129" y="1584623"/>
                    <a:pt x="8004" y="1579498"/>
                  </a:cubicBezTo>
                  <a:cubicBezTo>
                    <a:pt x="2879" y="1574373"/>
                    <a:pt x="0" y="1567422"/>
                    <a:pt x="0" y="1560174"/>
                  </a:cubicBezTo>
                  <a:lnTo>
                    <a:pt x="0" y="27328"/>
                  </a:lnTo>
                  <a:cubicBezTo>
                    <a:pt x="0" y="20080"/>
                    <a:pt x="2879" y="13129"/>
                    <a:pt x="8004" y="8004"/>
                  </a:cubicBezTo>
                  <a:cubicBezTo>
                    <a:pt x="13129" y="2879"/>
                    <a:pt x="20080" y="0"/>
                    <a:pt x="27328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14552" cy="1625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20718" y="3060380"/>
            <a:ext cx="4467291" cy="6315197"/>
            <a:chOff x="0" y="0"/>
            <a:chExt cx="812800" cy="11490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149017"/>
            </a:xfrm>
            <a:custGeom>
              <a:avLst/>
              <a:gdLst/>
              <a:ahLst/>
              <a:cxnLst/>
              <a:rect r="r" b="b" t="t" l="l"/>
              <a:pathLst>
                <a:path h="1149017" w="812800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3"/>
              <a:stretch>
                <a:fillRect l="-195428" t="0" r="0" b="-41348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00066" y="5642823"/>
            <a:ext cx="1821026" cy="2156563"/>
            <a:chOff x="0" y="0"/>
            <a:chExt cx="686337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46085" t="0" r="-46085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594639" y="7322117"/>
            <a:ext cx="1634934" cy="1936183"/>
            <a:chOff x="0" y="0"/>
            <a:chExt cx="68633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38708" t="0" r="-3870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1594639" y="3778670"/>
            <a:ext cx="1634934" cy="1936183"/>
            <a:chOff x="0" y="0"/>
            <a:chExt cx="686337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38738" t="0" r="-3873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true" rot="-1819625">
            <a:off x="7105084" y="-194616"/>
            <a:ext cx="4489555" cy="3740771"/>
          </a:xfrm>
          <a:custGeom>
            <a:avLst/>
            <a:gdLst/>
            <a:ahLst/>
            <a:cxnLst/>
            <a:rect r="r" b="b" t="t" l="l"/>
            <a:pathLst>
              <a:path h="3740771" w="4489555">
                <a:moveTo>
                  <a:pt x="0" y="3740771"/>
                </a:moveTo>
                <a:lnTo>
                  <a:pt x="4489555" y="3740771"/>
                </a:lnTo>
                <a:lnTo>
                  <a:pt x="4489555" y="0"/>
                </a:lnTo>
                <a:lnTo>
                  <a:pt x="0" y="0"/>
                </a:lnTo>
                <a:lnTo>
                  <a:pt x="0" y="374077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61950"/>
            <a:ext cx="6893305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KEY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 INSIGHTS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6768" y="2526980"/>
            <a:ext cx="7029989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sz="2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nalysis Findings: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66768" y="3012755"/>
            <a:ext cx="7029989" cy="4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Hill</a:t>
            </a: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stations and cultural heritage locations score highest in satisfaction.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Winter and post-monsoon are the best travel seasons.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Crowded metro destinations show higher negative sentiment.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Traveler preferences differ by Solo, Family, Couple, Friends groups.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090" y="3270565"/>
            <a:ext cx="6704911" cy="3404620"/>
            <a:chOff x="0" y="0"/>
            <a:chExt cx="1765902" cy="896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65902" cy="896690"/>
            </a:xfrm>
            <a:custGeom>
              <a:avLst/>
              <a:gdLst/>
              <a:ahLst/>
              <a:cxnLst/>
              <a:rect r="r" b="b" t="t" l="l"/>
              <a:pathLst>
                <a:path h="896690" w="1765902">
                  <a:moveTo>
                    <a:pt x="31176" y="0"/>
                  </a:moveTo>
                  <a:lnTo>
                    <a:pt x="1734726" y="0"/>
                  </a:lnTo>
                  <a:cubicBezTo>
                    <a:pt x="1742995" y="0"/>
                    <a:pt x="1750925" y="3285"/>
                    <a:pt x="1756771" y="9131"/>
                  </a:cubicBezTo>
                  <a:cubicBezTo>
                    <a:pt x="1762618" y="14978"/>
                    <a:pt x="1765902" y="22908"/>
                    <a:pt x="1765902" y="31176"/>
                  </a:cubicBezTo>
                  <a:lnTo>
                    <a:pt x="1765902" y="865514"/>
                  </a:lnTo>
                  <a:cubicBezTo>
                    <a:pt x="1765902" y="882732"/>
                    <a:pt x="1751944" y="896690"/>
                    <a:pt x="1734726" y="896690"/>
                  </a:cubicBezTo>
                  <a:lnTo>
                    <a:pt x="31176" y="896690"/>
                  </a:lnTo>
                  <a:cubicBezTo>
                    <a:pt x="13958" y="896690"/>
                    <a:pt x="0" y="882732"/>
                    <a:pt x="0" y="865514"/>
                  </a:cubicBezTo>
                  <a:lnTo>
                    <a:pt x="0" y="31176"/>
                  </a:lnTo>
                  <a:cubicBezTo>
                    <a:pt x="0" y="13958"/>
                    <a:pt x="13958" y="0"/>
                    <a:pt x="31176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65902" cy="934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31753" y="5295757"/>
            <a:ext cx="6586679" cy="3728286"/>
            <a:chOff x="0" y="0"/>
            <a:chExt cx="1734763" cy="981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4763" cy="981936"/>
            </a:xfrm>
            <a:custGeom>
              <a:avLst/>
              <a:gdLst/>
              <a:ahLst/>
              <a:cxnLst/>
              <a:rect r="r" b="b" t="t" l="l"/>
              <a:pathLst>
                <a:path h="981936" w="1734763">
                  <a:moveTo>
                    <a:pt x="31736" y="0"/>
                  </a:moveTo>
                  <a:lnTo>
                    <a:pt x="1703028" y="0"/>
                  </a:lnTo>
                  <a:cubicBezTo>
                    <a:pt x="1720555" y="0"/>
                    <a:pt x="1734763" y="14208"/>
                    <a:pt x="1734763" y="31736"/>
                  </a:cubicBezTo>
                  <a:lnTo>
                    <a:pt x="1734763" y="950200"/>
                  </a:lnTo>
                  <a:cubicBezTo>
                    <a:pt x="1734763" y="967727"/>
                    <a:pt x="1720555" y="981936"/>
                    <a:pt x="1703028" y="981936"/>
                  </a:cubicBezTo>
                  <a:lnTo>
                    <a:pt x="31736" y="981936"/>
                  </a:lnTo>
                  <a:cubicBezTo>
                    <a:pt x="14208" y="981936"/>
                    <a:pt x="0" y="967727"/>
                    <a:pt x="0" y="950200"/>
                  </a:cubicBezTo>
                  <a:lnTo>
                    <a:pt x="0" y="31736"/>
                  </a:lnTo>
                  <a:cubicBezTo>
                    <a:pt x="0" y="14208"/>
                    <a:pt x="14208" y="0"/>
                    <a:pt x="31736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34763" cy="1020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6864017"/>
            <a:ext cx="7632747" cy="3243714"/>
            <a:chOff x="0" y="0"/>
            <a:chExt cx="1112657" cy="472849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12657" cy="472849"/>
            </a:xfrm>
            <a:custGeom>
              <a:avLst/>
              <a:gdLst/>
              <a:ahLst/>
              <a:cxnLst/>
              <a:rect r="r" b="b" t="t" l="l"/>
              <a:pathLst>
                <a:path h="472849" w="1112657">
                  <a:moveTo>
                    <a:pt x="1088313" y="0"/>
                  </a:moveTo>
                  <a:lnTo>
                    <a:pt x="24343" y="0"/>
                  </a:lnTo>
                  <a:cubicBezTo>
                    <a:pt x="17887" y="0"/>
                    <a:pt x="11695" y="2565"/>
                    <a:pt x="7130" y="7130"/>
                  </a:cubicBezTo>
                  <a:cubicBezTo>
                    <a:pt x="2565" y="11695"/>
                    <a:pt x="0" y="17887"/>
                    <a:pt x="0" y="24343"/>
                  </a:cubicBezTo>
                  <a:lnTo>
                    <a:pt x="0" y="448506"/>
                  </a:lnTo>
                  <a:cubicBezTo>
                    <a:pt x="0" y="454962"/>
                    <a:pt x="2565" y="461154"/>
                    <a:pt x="7130" y="465719"/>
                  </a:cubicBezTo>
                  <a:cubicBezTo>
                    <a:pt x="11695" y="470285"/>
                    <a:pt x="17887" y="472849"/>
                    <a:pt x="24343" y="472849"/>
                  </a:cubicBezTo>
                  <a:lnTo>
                    <a:pt x="1088313" y="472849"/>
                  </a:lnTo>
                  <a:cubicBezTo>
                    <a:pt x="1094769" y="472849"/>
                    <a:pt x="1100961" y="470285"/>
                    <a:pt x="1105527" y="465719"/>
                  </a:cubicBezTo>
                  <a:cubicBezTo>
                    <a:pt x="1110092" y="461154"/>
                    <a:pt x="1112657" y="454962"/>
                    <a:pt x="1112657" y="448506"/>
                  </a:cubicBezTo>
                  <a:lnTo>
                    <a:pt x="1112657" y="24343"/>
                  </a:lnTo>
                  <a:cubicBezTo>
                    <a:pt x="1112657" y="17887"/>
                    <a:pt x="1110092" y="11695"/>
                    <a:pt x="1105527" y="7130"/>
                  </a:cubicBezTo>
                  <a:cubicBezTo>
                    <a:pt x="1100961" y="2565"/>
                    <a:pt x="1094769" y="0"/>
                    <a:pt x="1088313" y="0"/>
                  </a:cubicBez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16180" r="0" b="-16180"/>
              </a:stretch>
            </a:blipFill>
            <a:ln w="57150" cap="rnd">
              <a:solidFill>
                <a:srgbClr val="FFFFFF">
                  <a:alpha val="71765"/>
                </a:srgbClr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406136" y="9727281"/>
            <a:ext cx="3525617" cy="1965532"/>
          </a:xfrm>
          <a:custGeom>
            <a:avLst/>
            <a:gdLst/>
            <a:ahLst/>
            <a:cxnLst/>
            <a:rect r="r" b="b" t="t" l="l"/>
            <a:pathLst>
              <a:path h="1965532" w="3525617">
                <a:moveTo>
                  <a:pt x="0" y="0"/>
                </a:moveTo>
                <a:lnTo>
                  <a:pt x="3525617" y="0"/>
                </a:lnTo>
                <a:lnTo>
                  <a:pt x="3525617" y="1965531"/>
                </a:lnTo>
                <a:lnTo>
                  <a:pt x="0" y="1965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43054" y="9623858"/>
            <a:ext cx="3525617" cy="1965532"/>
          </a:xfrm>
          <a:custGeom>
            <a:avLst/>
            <a:gdLst/>
            <a:ahLst/>
            <a:cxnLst/>
            <a:rect r="r" b="b" t="t" l="l"/>
            <a:pathLst>
              <a:path h="1965532" w="3525617">
                <a:moveTo>
                  <a:pt x="0" y="0"/>
                </a:moveTo>
                <a:lnTo>
                  <a:pt x="3525617" y="0"/>
                </a:lnTo>
                <a:lnTo>
                  <a:pt x="3525617" y="1965532"/>
                </a:lnTo>
                <a:lnTo>
                  <a:pt x="0" y="196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8452" y="4208759"/>
            <a:ext cx="3123085" cy="3992474"/>
          </a:xfrm>
          <a:custGeom>
            <a:avLst/>
            <a:gdLst/>
            <a:ahLst/>
            <a:cxnLst/>
            <a:rect r="r" b="b" t="t" l="l"/>
            <a:pathLst>
              <a:path h="3992474" w="3123085">
                <a:moveTo>
                  <a:pt x="0" y="0"/>
                </a:moveTo>
                <a:lnTo>
                  <a:pt x="3123085" y="0"/>
                </a:lnTo>
                <a:lnTo>
                  <a:pt x="3123085" y="3992474"/>
                </a:lnTo>
                <a:lnTo>
                  <a:pt x="0" y="399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8901" y="-156633"/>
            <a:ext cx="8896312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CONCLUSION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7110" y="3484737"/>
            <a:ext cx="6495944" cy="357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 Data + NLP can effectively summarize large-scale tourist experiences.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Improves tourist planning and tourism development decisions.</a:t>
            </a:r>
          </a:p>
          <a:p>
            <a:pPr algn="just">
              <a:lnSpc>
                <a:spcPts val="40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931753" y="5619749"/>
            <a:ext cx="5788918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eal-time crowd &amp; safety alerts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trip planner mobile app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with maps &amp; travel booking platforms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285580" y="1223591"/>
            <a:ext cx="8896312" cy="204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FUT</a:t>
            </a:r>
            <a:r>
              <a:rPr lang="en-US" sz="909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URE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2747" y="-361950"/>
            <a:ext cx="1030949" cy="32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0"/>
              </a:lnSpc>
            </a:pPr>
            <a:r>
              <a:rPr lang="en-US" sz="12200">
                <a:solidFill>
                  <a:srgbClr val="FFFFFF"/>
                </a:solidFill>
                <a:latin typeface="Lumios Brush"/>
                <a:ea typeface="Lumios Brush"/>
                <a:cs typeface="Lumios Brush"/>
                <a:sym typeface="Lumios Brush"/>
              </a:rPr>
              <a:t>&amp;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03090" y="2451057"/>
            <a:ext cx="4096357" cy="821186"/>
            <a:chOff x="0" y="0"/>
            <a:chExt cx="1078876" cy="2162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8876" cy="216280"/>
            </a:xfrm>
            <a:custGeom>
              <a:avLst/>
              <a:gdLst/>
              <a:ahLst/>
              <a:cxnLst/>
              <a:rect r="r" b="b" t="t" l="l"/>
              <a:pathLst>
                <a:path h="216280" w="1078876">
                  <a:moveTo>
                    <a:pt x="108140" y="0"/>
                  </a:moveTo>
                  <a:lnTo>
                    <a:pt x="970736" y="0"/>
                  </a:lnTo>
                  <a:cubicBezTo>
                    <a:pt x="1030460" y="0"/>
                    <a:pt x="1078876" y="48416"/>
                    <a:pt x="1078876" y="108140"/>
                  </a:cubicBezTo>
                  <a:lnTo>
                    <a:pt x="1078876" y="108140"/>
                  </a:lnTo>
                  <a:cubicBezTo>
                    <a:pt x="1078876" y="136820"/>
                    <a:pt x="1067483" y="164326"/>
                    <a:pt x="1047203" y="184606"/>
                  </a:cubicBezTo>
                  <a:cubicBezTo>
                    <a:pt x="1026922" y="204886"/>
                    <a:pt x="999417" y="216280"/>
                    <a:pt x="970736" y="216280"/>
                  </a:cubicBezTo>
                  <a:lnTo>
                    <a:pt x="108140" y="216280"/>
                  </a:lnTo>
                  <a:cubicBezTo>
                    <a:pt x="48416" y="216280"/>
                    <a:pt x="0" y="167864"/>
                    <a:pt x="0" y="108140"/>
                  </a:cubicBezTo>
                  <a:lnTo>
                    <a:pt x="0" y="108140"/>
                  </a:lnTo>
                  <a:cubicBezTo>
                    <a:pt x="0" y="48416"/>
                    <a:pt x="48416" y="0"/>
                    <a:pt x="108140" y="0"/>
                  </a:cubicBezTo>
                  <a:close/>
                </a:path>
              </a:pathLst>
            </a:custGeom>
            <a:solidFill>
              <a:srgbClr val="F29A1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78876" cy="263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5862" y="4420233"/>
            <a:ext cx="4096357" cy="821186"/>
            <a:chOff x="0" y="0"/>
            <a:chExt cx="1078876" cy="2162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8876" cy="216280"/>
            </a:xfrm>
            <a:custGeom>
              <a:avLst/>
              <a:gdLst/>
              <a:ahLst/>
              <a:cxnLst/>
              <a:rect r="r" b="b" t="t" l="l"/>
              <a:pathLst>
                <a:path h="216280" w="1078876">
                  <a:moveTo>
                    <a:pt x="108140" y="0"/>
                  </a:moveTo>
                  <a:lnTo>
                    <a:pt x="970736" y="0"/>
                  </a:lnTo>
                  <a:cubicBezTo>
                    <a:pt x="1030460" y="0"/>
                    <a:pt x="1078876" y="48416"/>
                    <a:pt x="1078876" y="108140"/>
                  </a:cubicBezTo>
                  <a:lnTo>
                    <a:pt x="1078876" y="108140"/>
                  </a:lnTo>
                  <a:cubicBezTo>
                    <a:pt x="1078876" y="136820"/>
                    <a:pt x="1067483" y="164326"/>
                    <a:pt x="1047203" y="184606"/>
                  </a:cubicBezTo>
                  <a:cubicBezTo>
                    <a:pt x="1026922" y="204886"/>
                    <a:pt x="999417" y="216280"/>
                    <a:pt x="970736" y="216280"/>
                  </a:cubicBezTo>
                  <a:lnTo>
                    <a:pt x="108140" y="216280"/>
                  </a:lnTo>
                  <a:cubicBezTo>
                    <a:pt x="48416" y="216280"/>
                    <a:pt x="0" y="167864"/>
                    <a:pt x="0" y="108140"/>
                  </a:cubicBezTo>
                  <a:lnTo>
                    <a:pt x="0" y="108140"/>
                  </a:lnTo>
                  <a:cubicBezTo>
                    <a:pt x="0" y="48416"/>
                    <a:pt x="48416" y="0"/>
                    <a:pt x="108140" y="0"/>
                  </a:cubicBezTo>
                  <a:close/>
                </a:path>
              </a:pathLst>
            </a:custGeom>
            <a:solidFill>
              <a:srgbClr val="F29A1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078876" cy="263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03090" y="2616378"/>
            <a:ext cx="383445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</a:t>
            </a:r>
            <a:r>
              <a:rPr lang="en-US" b="true" sz="29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NCLUSION: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36814" y="4610100"/>
            <a:ext cx="383445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US" b="true" sz="29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UTURE SCOPE: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true" flipV="false" rot="0">
            <a:off x="8008001" y="87885"/>
            <a:ext cx="4489555" cy="3740771"/>
          </a:xfrm>
          <a:custGeom>
            <a:avLst/>
            <a:gdLst/>
            <a:ahLst/>
            <a:cxnLst/>
            <a:rect r="r" b="b" t="t" l="l"/>
            <a:pathLst>
              <a:path h="3740771" w="4489555">
                <a:moveTo>
                  <a:pt x="4489555" y="0"/>
                </a:moveTo>
                <a:lnTo>
                  <a:pt x="0" y="0"/>
                </a:lnTo>
                <a:lnTo>
                  <a:pt x="0" y="3740771"/>
                </a:lnTo>
                <a:lnTo>
                  <a:pt x="4489555" y="3740771"/>
                </a:lnTo>
                <a:lnTo>
                  <a:pt x="448955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3077" y="5667285"/>
            <a:ext cx="2774572" cy="4717454"/>
          </a:xfrm>
          <a:custGeom>
            <a:avLst/>
            <a:gdLst/>
            <a:ahLst/>
            <a:cxnLst/>
            <a:rect r="r" b="b" t="t" l="l"/>
            <a:pathLst>
              <a:path h="4717454" w="2774572">
                <a:moveTo>
                  <a:pt x="0" y="0"/>
                </a:moveTo>
                <a:lnTo>
                  <a:pt x="2774572" y="0"/>
                </a:lnTo>
                <a:lnTo>
                  <a:pt x="2774572" y="4717454"/>
                </a:lnTo>
                <a:lnTo>
                  <a:pt x="0" y="471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623" t="-58457" r="-8413" b="-96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28939" y="5459037"/>
            <a:ext cx="4517615" cy="5351703"/>
          </a:xfrm>
          <a:custGeom>
            <a:avLst/>
            <a:gdLst/>
            <a:ahLst/>
            <a:cxnLst/>
            <a:rect r="r" b="b" t="t" l="l"/>
            <a:pathLst>
              <a:path h="5351703" w="4517615">
                <a:moveTo>
                  <a:pt x="0" y="0"/>
                </a:moveTo>
                <a:lnTo>
                  <a:pt x="4517615" y="0"/>
                </a:lnTo>
                <a:lnTo>
                  <a:pt x="4517615" y="5351703"/>
                </a:lnTo>
                <a:lnTo>
                  <a:pt x="0" y="535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61" t="-19779" r="0" b="-284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14317">
            <a:off x="10416943" y="4515030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92531" y="3736177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3"/>
                </a:lnTo>
                <a:lnTo>
                  <a:pt x="0" y="1988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14317">
            <a:off x="11909146" y="3632362"/>
            <a:ext cx="3566769" cy="1988474"/>
          </a:xfrm>
          <a:custGeom>
            <a:avLst/>
            <a:gdLst/>
            <a:ahLst/>
            <a:cxnLst/>
            <a:rect r="r" b="b" t="t" l="l"/>
            <a:pathLst>
              <a:path h="1988474" w="3566769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278355">
            <a:off x="11906277" y="906740"/>
            <a:ext cx="2806464" cy="3323575"/>
            <a:chOff x="0" y="0"/>
            <a:chExt cx="68633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61982" t="0" r="-15494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-1551409">
            <a:off x="10247377" y="2527183"/>
            <a:ext cx="2519670" cy="2983937"/>
            <a:chOff x="0" y="0"/>
            <a:chExt cx="68633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551" t="0" r="-3919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-143863">
            <a:off x="14216081" y="1547521"/>
            <a:ext cx="2519670" cy="2983937"/>
            <a:chOff x="0" y="0"/>
            <a:chExt cx="68633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337" cy="812800"/>
            </a:xfrm>
            <a:custGeom>
              <a:avLst/>
              <a:gdLst/>
              <a:ahLst/>
              <a:cxnLst/>
              <a:rect r="r" b="b" t="t" l="l"/>
              <a:pathLst>
                <a:path h="812800" w="686337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38738" t="0" r="-38738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681588" y="7345960"/>
            <a:ext cx="3581762" cy="3160594"/>
          </a:xfrm>
          <a:custGeom>
            <a:avLst/>
            <a:gdLst/>
            <a:ahLst/>
            <a:cxnLst/>
            <a:rect r="r" b="b" t="t" l="l"/>
            <a:pathLst>
              <a:path h="3160594" w="3581762">
                <a:moveTo>
                  <a:pt x="0" y="0"/>
                </a:moveTo>
                <a:lnTo>
                  <a:pt x="3581761" y="0"/>
                </a:lnTo>
                <a:lnTo>
                  <a:pt x="3581761" y="3160593"/>
                </a:lnTo>
                <a:lnTo>
                  <a:pt x="0" y="3160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4662" r="0" b="-1202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46030" y="9240573"/>
            <a:ext cx="6705095" cy="3738091"/>
          </a:xfrm>
          <a:custGeom>
            <a:avLst/>
            <a:gdLst/>
            <a:ahLst/>
            <a:cxnLst/>
            <a:rect r="r" b="b" t="t" l="l"/>
            <a:pathLst>
              <a:path h="3738091" w="6705095">
                <a:moveTo>
                  <a:pt x="0" y="0"/>
                </a:moveTo>
                <a:lnTo>
                  <a:pt x="6705095" y="0"/>
                </a:lnTo>
                <a:lnTo>
                  <a:pt x="6705095" y="3738091"/>
                </a:lnTo>
                <a:lnTo>
                  <a:pt x="0" y="373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98376" y="9577274"/>
            <a:ext cx="4908139" cy="2736288"/>
          </a:xfrm>
          <a:custGeom>
            <a:avLst/>
            <a:gdLst/>
            <a:ahLst/>
            <a:cxnLst/>
            <a:rect r="r" b="b" t="t" l="l"/>
            <a:pathLst>
              <a:path h="2736288" w="4908139">
                <a:moveTo>
                  <a:pt x="0" y="0"/>
                </a:moveTo>
                <a:lnTo>
                  <a:pt x="4908139" y="0"/>
                </a:lnTo>
                <a:lnTo>
                  <a:pt x="4908139" y="2736287"/>
                </a:lnTo>
                <a:lnTo>
                  <a:pt x="0" y="273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89388" y="2703538"/>
            <a:ext cx="4310940" cy="5510998"/>
          </a:xfrm>
          <a:custGeom>
            <a:avLst/>
            <a:gdLst/>
            <a:ahLst/>
            <a:cxnLst/>
            <a:rect r="r" b="b" t="t" l="l"/>
            <a:pathLst>
              <a:path h="5510998" w="4310940">
                <a:moveTo>
                  <a:pt x="0" y="0"/>
                </a:moveTo>
                <a:lnTo>
                  <a:pt x="4310939" y="0"/>
                </a:lnTo>
                <a:lnTo>
                  <a:pt x="4310939" y="5510998"/>
                </a:lnTo>
                <a:lnTo>
                  <a:pt x="0" y="551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00860" y="260467"/>
            <a:ext cx="6770897" cy="51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4"/>
              </a:lnSpc>
            </a:pPr>
            <a:r>
              <a:rPr lang="en-US" sz="19524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THANK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021991" y="4027768"/>
            <a:ext cx="1587472" cy="885015"/>
          </a:xfrm>
          <a:custGeom>
            <a:avLst/>
            <a:gdLst/>
            <a:ahLst/>
            <a:cxnLst/>
            <a:rect r="r" b="b" t="t" l="l"/>
            <a:pathLst>
              <a:path h="885015" w="1587472">
                <a:moveTo>
                  <a:pt x="0" y="0"/>
                </a:moveTo>
                <a:lnTo>
                  <a:pt x="1587472" y="0"/>
                </a:lnTo>
                <a:lnTo>
                  <a:pt x="1587472" y="885015"/>
                </a:lnTo>
                <a:lnTo>
                  <a:pt x="0" y="88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39472" y="3974177"/>
            <a:ext cx="1187094" cy="661805"/>
          </a:xfrm>
          <a:custGeom>
            <a:avLst/>
            <a:gdLst/>
            <a:ahLst/>
            <a:cxnLst/>
            <a:rect r="r" b="b" t="t" l="l"/>
            <a:pathLst>
              <a:path h="661805" w="1187094">
                <a:moveTo>
                  <a:pt x="0" y="0"/>
                </a:moveTo>
                <a:lnTo>
                  <a:pt x="1187094" y="0"/>
                </a:lnTo>
                <a:lnTo>
                  <a:pt x="1187094" y="661805"/>
                </a:lnTo>
                <a:lnTo>
                  <a:pt x="0" y="661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7434" y="1478647"/>
            <a:ext cx="3664076" cy="48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6"/>
              </a:lnSpc>
            </a:pPr>
            <a:r>
              <a:rPr lang="en-US" sz="18069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You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93549" y="5008789"/>
            <a:ext cx="1615241" cy="900497"/>
          </a:xfrm>
          <a:custGeom>
            <a:avLst/>
            <a:gdLst/>
            <a:ahLst/>
            <a:cxnLst/>
            <a:rect r="r" b="b" t="t" l="l"/>
            <a:pathLst>
              <a:path h="900497" w="1615241">
                <a:moveTo>
                  <a:pt x="0" y="0"/>
                </a:moveTo>
                <a:lnTo>
                  <a:pt x="1615241" y="0"/>
                </a:lnTo>
                <a:lnTo>
                  <a:pt x="1615241" y="900497"/>
                </a:lnTo>
                <a:lnTo>
                  <a:pt x="0" y="90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338747" y="5329237"/>
            <a:ext cx="6213651" cy="5177316"/>
          </a:xfrm>
          <a:custGeom>
            <a:avLst/>
            <a:gdLst/>
            <a:ahLst/>
            <a:cxnLst/>
            <a:rect r="r" b="b" t="t" l="l"/>
            <a:pathLst>
              <a:path h="5177316" w="6213651">
                <a:moveTo>
                  <a:pt x="0" y="0"/>
                </a:moveTo>
                <a:lnTo>
                  <a:pt x="6213651" y="0"/>
                </a:lnTo>
                <a:lnTo>
                  <a:pt x="6213651" y="5177316"/>
                </a:lnTo>
                <a:lnTo>
                  <a:pt x="0" y="5177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DAG4ZOy8hT8</dc:identifier>
  <dcterms:modified xsi:type="dcterms:W3CDTF">2011-08-01T06:04:30Z</dcterms:modified>
  <cp:revision>1</cp:revision>
  <dc:title>Travel</dc:title>
</cp:coreProperties>
</file>